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79"/>
  </p:notesMasterIdLst>
  <p:handoutMasterIdLst>
    <p:handoutMasterId r:id="rId80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341" r:id="rId33"/>
    <p:sldId id="272" r:id="rId34"/>
    <p:sldId id="342" r:id="rId35"/>
    <p:sldId id="331" r:id="rId36"/>
    <p:sldId id="332" r:id="rId37"/>
    <p:sldId id="273" r:id="rId38"/>
    <p:sldId id="307" r:id="rId39"/>
    <p:sldId id="295" r:id="rId40"/>
    <p:sldId id="296" r:id="rId41"/>
    <p:sldId id="310" r:id="rId42"/>
    <p:sldId id="282" r:id="rId43"/>
    <p:sldId id="333" r:id="rId44"/>
    <p:sldId id="292" r:id="rId45"/>
    <p:sldId id="326" r:id="rId46"/>
    <p:sldId id="346" r:id="rId47"/>
    <p:sldId id="344" r:id="rId48"/>
    <p:sldId id="345" r:id="rId49"/>
    <p:sldId id="349" r:id="rId50"/>
    <p:sldId id="347" r:id="rId51"/>
    <p:sldId id="348" r:id="rId52"/>
    <p:sldId id="334" r:id="rId53"/>
    <p:sldId id="335" r:id="rId54"/>
    <p:sldId id="336" r:id="rId55"/>
    <p:sldId id="337" r:id="rId56"/>
    <p:sldId id="339" r:id="rId57"/>
    <p:sldId id="338" r:id="rId58"/>
    <p:sldId id="352" r:id="rId59"/>
    <p:sldId id="304" r:id="rId60"/>
    <p:sldId id="350" r:id="rId61"/>
    <p:sldId id="314" r:id="rId62"/>
    <p:sldId id="329" r:id="rId63"/>
    <p:sldId id="316" r:id="rId64"/>
    <p:sldId id="276" r:id="rId65"/>
    <p:sldId id="286" r:id="rId66"/>
    <p:sldId id="287" r:id="rId67"/>
    <p:sldId id="281" r:id="rId68"/>
    <p:sldId id="306" r:id="rId69"/>
    <p:sldId id="305" r:id="rId70"/>
    <p:sldId id="293" r:id="rId71"/>
    <p:sldId id="275" r:id="rId72"/>
    <p:sldId id="311" r:id="rId73"/>
    <p:sldId id="289" r:id="rId74"/>
    <p:sldId id="290" r:id="rId75"/>
    <p:sldId id="291" r:id="rId76"/>
    <p:sldId id="285" r:id="rId77"/>
    <p:sldId id="263" r:id="rId78"/>
  </p:sldIdLst>
  <p:sldSz cx="12192000" cy="685800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entury Gothic" panose="020B0502020202020204" pitchFamily="34" charset="0"/>
      <p:regular r:id="rId85"/>
      <p:bold r:id="rId86"/>
      <p:italic r:id="rId87"/>
      <p:boldItalic r:id="rId88"/>
    </p:embeddedFont>
    <p:embeddedFont>
      <p:font typeface="Galano Grotesque Light" pitchFamily="2" charset="77"/>
      <p:regular r:id="rId89"/>
    </p:embeddedFont>
    <p:embeddedFont>
      <p:font typeface="Galano Grotesque Medium" pitchFamily="2" charset="77"/>
      <p:regular r:id="rId90"/>
    </p:embeddedFont>
    <p:embeddedFont>
      <p:font typeface="Montserrat Light" pitchFamily="2" charset="77"/>
      <p:regular r:id="rId91"/>
      <p:italic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341"/>
            <p14:sldId id="272"/>
            <p14:sldId id="34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46"/>
            <p14:sldId id="344"/>
            <p14:sldId id="345"/>
            <p14:sldId id="349"/>
            <p14:sldId id="347"/>
            <p14:sldId id="348"/>
            <p14:sldId id="334"/>
            <p14:sldId id="335"/>
            <p14:sldId id="336"/>
            <p14:sldId id="337"/>
            <p14:sldId id="339"/>
            <p14:sldId id="338"/>
            <p14:sldId id="352"/>
            <p14:sldId id="304"/>
            <p14:sldId id="350"/>
            <p14:sldId id="314"/>
            <p14:sldId id="329"/>
            <p14:sldId id="316"/>
            <p14:sldId id="276"/>
            <p14:sldId id="286"/>
            <p14:sldId id="287"/>
            <p14:sldId id="281"/>
            <p14:sldId id="306"/>
            <p14:sldId id="305"/>
            <p14:sldId id="293"/>
            <p14:sldId id="275"/>
            <p14:sldId id="311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7"/>
    <a:srgbClr val="61A83F"/>
    <a:srgbClr val="283583"/>
    <a:srgbClr val="43A83F"/>
    <a:srgbClr val="60A73E"/>
    <a:srgbClr val="FFFD78"/>
    <a:srgbClr val="558ADF"/>
    <a:srgbClr val="283483"/>
    <a:srgbClr val="4974B8"/>
    <a:srgbClr val="416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6" autoAdjust="0"/>
    <p:restoredTop sz="86429" autoAdjust="0"/>
  </p:normalViewPr>
  <p:slideViewPr>
    <p:cSldViewPr snapToGrid="0">
      <p:cViewPr varScale="1">
        <p:scale>
          <a:sx n="93" d="100"/>
          <a:sy n="93" d="100"/>
        </p:scale>
        <p:origin x="1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font" Target="fonts/font10.fntdata"/><Relationship Id="rId95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85" Type="http://schemas.openxmlformats.org/officeDocument/2006/relationships/font" Target="fonts/font5.fntdata"/><Relationship Id="rId93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7.fntdata"/><Relationship Id="rId61" Type="http://schemas.openxmlformats.org/officeDocument/2006/relationships/slide" Target="slides/slide57.xml"/><Relationship Id="rId82" Type="http://schemas.openxmlformats.org/officeDocument/2006/relationships/font" Target="fonts/font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46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533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  <a:r>
              <a:rPr lang="en-US" dirty="0"/>
              <a:t> 5 repo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77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2"/>
                </a:solidFill>
              </a:rPr>
              <a:t>Karol</a:t>
            </a:r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51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985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681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5179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622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2010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377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tworzy lokalne repozytorium i kopiuje do niego dane z istniejącego zdalnego repozytorium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5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(git status)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143114"/>
            <a:ext cx="1004556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901453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branchu</a:t>
            </a:r>
            <a:r>
              <a:rPr lang="en-US" sz="2000" dirty="0">
                <a:solidFill>
                  <a:schemeClr val="bg2"/>
                </a:solidFill>
              </a:rPr>
              <a:t> master,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niego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Zmerguj branch </a:t>
            </a:r>
            <a:r>
              <a:rPr lang="pl-PL" sz="2000" dirty="0"/>
              <a:t>feature</a:t>
            </a:r>
            <a:r>
              <a:rPr lang="en-US" sz="2000" dirty="0"/>
              <a:t>_[</a:t>
            </a:r>
            <a:r>
              <a:rPr lang="en-US" sz="2000" dirty="0" err="1"/>
              <a:t>imie</a:t>
            </a:r>
            <a:r>
              <a:rPr lang="en-US" sz="2000" dirty="0"/>
              <a:t>]</a:t>
            </a:r>
            <a:r>
              <a:rPr lang="pl-PL" sz="2000" dirty="0">
                <a:solidFill>
                  <a:schemeClr val="bg2"/>
                </a:solidFill>
              </a:rPr>
              <a:t> z branchem </a:t>
            </a:r>
            <a:r>
              <a:rPr lang="pl-PL" sz="2000" dirty="0"/>
              <a:t>master</a:t>
            </a:r>
            <a:r>
              <a:rPr lang="en-US" sz="2000" dirty="0"/>
              <a:t> </a:t>
            </a:r>
            <a:endParaRPr lang="pl-PL" sz="2000" dirty="0"/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GitLab oraz lokalnego 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 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843469"/>
            <a:ext cx="1028624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en-US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</a:t>
            </a:r>
            <a:r>
              <a:rPr lang="en-US" sz="1600" b="1" dirty="0">
                <a:solidFill>
                  <a:schemeClr val="lt1"/>
                </a:solidFill>
              </a:rPr>
              <a:t>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049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928843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en-US" sz="2000" i="1" dirty="0"/>
              <a:t>next_[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</a:t>
            </a:r>
            <a:r>
              <a:rPr lang="en-US" sz="2000" dirty="0" err="1">
                <a:solidFill>
                  <a:schemeClr val="bg2"/>
                </a:solidFill>
              </a:rPr>
              <a:t>swoją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ulubioną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potrawę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tekstowego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miesiącem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urodzenia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Po </a:t>
            </a:r>
            <a:r>
              <a:rPr lang="en-US" sz="2000" dirty="0" err="1">
                <a:solidFill>
                  <a:schemeClr val="bg2"/>
                </a:solidFill>
              </a:rPr>
              <a:t>wykonaniu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wywołaj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status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przejrzyj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837364"/>
            <a:ext cx="1004556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</a:t>
            </a:r>
            <a:r>
              <a:rPr lang="en-US" sz="1600" b="1" dirty="0">
                <a:solidFill>
                  <a:schemeClr val="lt1"/>
                </a:solidFill>
              </a:rPr>
              <a:t>echo “</a:t>
            </a:r>
            <a:r>
              <a:rPr lang="en-US" sz="1600" b="1" dirty="0" err="1">
                <a:solidFill>
                  <a:schemeClr val="lt1"/>
                </a:solidFill>
              </a:rPr>
              <a:t>kawa</a:t>
            </a:r>
            <a:r>
              <a:rPr lang="en-US" sz="1600" b="1" dirty="0">
                <a:solidFill>
                  <a:schemeClr val="lt1"/>
                </a:solidFill>
              </a:rPr>
              <a:t>” &gt; Julia_luty.txt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modyfikującej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tekstowy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commitów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log</a:t>
            </a:r>
            <a:r>
              <a:rPr lang="en-US" sz="2000" dirty="0">
                <a:solidFill>
                  <a:schemeClr val="bg2"/>
                </a:solidFill>
              </a:rPr>
              <a:t>),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ma </a:t>
            </a:r>
            <a:r>
              <a:rPr lang="en-US" sz="2000" dirty="0" err="1">
                <a:solidFill>
                  <a:schemeClr val="bg2"/>
                </a:solidFill>
              </a:rPr>
              <a:t>tu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commitów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dodatkowych</a:t>
            </a:r>
            <a:r>
              <a:rPr lang="en-US" sz="2000" dirty="0">
                <a:solidFill>
                  <a:schemeClr val="bg2"/>
                </a:solidFill>
              </a:rPr>
              <a:t> branchy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en-US" sz="2000" dirty="0"/>
              <a:t>next_[</a:t>
            </a:r>
            <a:r>
              <a:rPr lang="en-US" sz="2000" dirty="0" err="1"/>
              <a:t>imie</a:t>
            </a:r>
            <a:r>
              <a:rPr lang="en-US" sz="2000" dirty="0"/>
              <a:t>]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log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poprzedni</a:t>
            </a:r>
            <a:r>
              <a:rPr lang="en-US" sz="2000" dirty="0">
                <a:solidFill>
                  <a:schemeClr val="bg2"/>
                </a:solidFill>
              </a:rPr>
              <a:t> commit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5051633"/>
            <a:ext cx="1004556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add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</a:t>
            </a:r>
            <a:r>
              <a:rPr lang="en-US" sz="1600" dirty="0" err="1">
                <a:solidFill>
                  <a:schemeClr val="bg2"/>
                </a:solidFill>
              </a:rPr>
              <a:t>logów</a:t>
            </a:r>
            <a:endParaRPr lang="pl-PL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Rozwiązywanie</a:t>
            </a:r>
            <a:r>
              <a:rPr lang="en-US" sz="4000" dirty="0"/>
              <a:t> </a:t>
            </a:r>
            <a:r>
              <a:rPr lang="en-US" sz="4000" dirty="0" err="1"/>
              <a:t>konfliktów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</a:t>
            </a:r>
            <a:r>
              <a:rPr lang="en-US" sz="2000" dirty="0"/>
              <a:t>9</a:t>
            </a:r>
            <a:r>
              <a:rPr lang="pl-PL" sz="2000" dirty="0"/>
              <a:t>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en-US" sz="1600" dirty="0"/>
              <a:t>Patryk Jar</a:t>
            </a:r>
            <a:endParaRPr lang="pl-PL" sz="16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973111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50" y="1530061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Lab3Gr[nr]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Lab3 /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lab3/Gr[nr]/Zad1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pl-PL" sz="2000" i="1" dirty="0"/>
              <a:t>zad_</a:t>
            </a:r>
            <a:r>
              <a:rPr lang="en-US" sz="2000" i="1" dirty="0"/>
              <a:t>1_[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</a:t>
            </a:r>
            <a:r>
              <a:rPr lang="en-US" sz="2000" dirty="0"/>
              <a:t>echo “” &gt; Julia.txt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084606"/>
            <a:ext cx="10057950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b="1" dirty="0">
              <a:solidFill>
                <a:srgbClr val="61A83F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</a:t>
            </a:r>
            <a:r>
              <a:rPr lang="en-US" b="1" dirty="0">
                <a:solidFill>
                  <a:schemeClr val="lt1"/>
                </a:solidFill>
              </a:rPr>
              <a:t>lone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en-US" b="1" dirty="0">
                <a:solidFill>
                  <a:schemeClr val="lt1"/>
                </a:solidFill>
              </a:rPr>
              <a:t>&lt;</a:t>
            </a:r>
            <a:r>
              <a:rPr lang="en-US" b="1" dirty="0" err="1">
                <a:solidFill>
                  <a:schemeClr val="lt1"/>
                </a:solidFill>
              </a:rPr>
              <a:t>url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stworzenie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kopii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istniejącego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–b &lt;branch&gt;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>
                <a:solidFill>
                  <a:schemeClr val="lt1"/>
                </a:solidFill>
              </a:rPr>
              <a:t>cd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dirty="0">
                <a:solidFill>
                  <a:schemeClr val="bg2"/>
                </a:solidFill>
              </a:rPr>
              <a:t> – </a:t>
            </a:r>
            <a:r>
              <a:rPr lang="pl-PL" dirty="0" err="1">
                <a:solidFill>
                  <a:schemeClr val="bg2"/>
                </a:solidFill>
              </a:rPr>
              <a:t>prz</a:t>
            </a:r>
            <a:r>
              <a:rPr lang="en-US" dirty="0" err="1">
                <a:solidFill>
                  <a:schemeClr val="bg2"/>
                </a:solidFill>
              </a:rPr>
              <a:t>ejście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ls </a:t>
            </a:r>
            <a:r>
              <a:rPr lang="pl-PL" dirty="0">
                <a:solidFill>
                  <a:schemeClr val="bg2"/>
                </a:solidFill>
              </a:rPr>
              <a:t>– polecenie wyświetla pliki w katalogu</a:t>
            </a: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 err="1">
                <a:solidFill>
                  <a:schemeClr val="lt1"/>
                </a:solidFill>
              </a:rPr>
              <a:t>mkdir</a:t>
            </a:r>
            <a:r>
              <a:rPr lang="en-US" b="1" dirty="0">
                <a:solidFill>
                  <a:schemeClr val="lt1"/>
                </a:solidFill>
              </a:rPr>
              <a:t>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utworzenie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nowego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klawisz</a:t>
            </a:r>
            <a:r>
              <a:rPr lang="en-US" b="1" dirty="0">
                <a:solidFill>
                  <a:schemeClr val="bg2"/>
                </a:solidFill>
              </a:rPr>
              <a:t> Tab – </a:t>
            </a:r>
            <a:r>
              <a:rPr lang="en-US" dirty="0" err="1">
                <a:solidFill>
                  <a:schemeClr val="bg2"/>
                </a:solidFill>
              </a:rPr>
              <a:t>autouzupełnianie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komend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pl-PL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89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724" y="0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1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577391"/>
            <a:ext cx="10553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uaktualnij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branch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Wypchnij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push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add </a:t>
            </a:r>
            <a:r>
              <a:rPr lang="pl-PL" dirty="0">
                <a:solidFill>
                  <a:schemeClr val="bg2"/>
                </a:solidFill>
              </a:rPr>
              <a:t>– dodanie pliku/plików do staging area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commit</a:t>
            </a:r>
            <a:r>
              <a:rPr lang="en-US" b="1" dirty="0">
                <a:solidFill>
                  <a:schemeClr val="lt1"/>
                </a:solidFill>
              </a:rPr>
              <a:t> –m “message”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en-US" dirty="0" err="1">
                <a:solidFill>
                  <a:schemeClr val="bg2"/>
                </a:solidFill>
              </a:rPr>
              <a:t>commita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komentarzem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&lt;branch&gt; </a:t>
            </a:r>
            <a:r>
              <a:rPr lang="pl-PL" dirty="0">
                <a:solidFill>
                  <a:schemeClr val="bg2"/>
                </a:solidFill>
              </a:rPr>
              <a:t>– przełączenie się na istniejącego brancha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merge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scalanie danego brancha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masterem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push &lt;</a:t>
            </a:r>
            <a:r>
              <a:rPr lang="en-US" b="1" dirty="0" err="1">
                <a:solidFill>
                  <a:schemeClr val="lt1"/>
                </a:solidFill>
              </a:rPr>
              <a:t>remote_repository_name</a:t>
            </a:r>
            <a:r>
              <a:rPr lang="pl-PL" b="1" dirty="0">
                <a:solidFill>
                  <a:schemeClr val="lt1"/>
                </a:solidFill>
              </a:rPr>
              <a:t>&gt;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1898617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153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61434" y="1648870"/>
            <a:ext cx="105318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Stwórz nowy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i="1" dirty="0"/>
              <a:t>zad_2</a:t>
            </a:r>
            <a:r>
              <a:rPr lang="en-US" i="1" dirty="0"/>
              <a:t>_[</a:t>
            </a:r>
            <a:r>
              <a:rPr lang="en-US" i="1" dirty="0" err="1"/>
              <a:t>imie</a:t>
            </a:r>
            <a:r>
              <a:rPr lang="en-US" i="1" dirty="0"/>
              <a:t>]</a:t>
            </a:r>
            <a:r>
              <a:rPr lang="pl-PL" i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i przełącz się na niego.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istniejącym pliku „Zad2/zadanie_2.txt” edytuj równanie „y=a*</a:t>
            </a:r>
            <a:r>
              <a:rPr lang="pl-PL" dirty="0" err="1">
                <a:solidFill>
                  <a:schemeClr val="bg2"/>
                </a:solidFill>
              </a:rPr>
              <a:t>x+b</a:t>
            </a:r>
            <a:r>
              <a:rPr lang="pl-PL" dirty="0">
                <a:solidFill>
                  <a:schemeClr val="bg2"/>
                </a:solidFill>
              </a:rPr>
              <a:t>” w taki sposób aby za ”a” podstawić nr rzędu a za „b” nr Twojego miejsca licząc od okna.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Dodaj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zrób</a:t>
            </a:r>
            <a:r>
              <a:rPr lang="en-US" dirty="0">
                <a:solidFill>
                  <a:schemeClr val="bg2"/>
                </a:solidFill>
              </a:rPr>
              <a:t> commit w </a:t>
            </a:r>
            <a:r>
              <a:rPr lang="en-US" dirty="0" err="1">
                <a:solidFill>
                  <a:schemeClr val="bg2"/>
                </a:solidFill>
              </a:rPr>
              <a:t>Twoim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branchu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Ściągnij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aktualną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wersję</a:t>
            </a:r>
            <a:r>
              <a:rPr lang="en-US" dirty="0">
                <a:solidFill>
                  <a:schemeClr val="bg2"/>
                </a:solidFill>
              </a:rPr>
              <a:t> 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zmerguj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Twój</a:t>
            </a:r>
            <a:r>
              <a:rPr lang="en-US" dirty="0">
                <a:solidFill>
                  <a:schemeClr val="bg2"/>
                </a:solidFill>
              </a:rPr>
              <a:t> branch do 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Wyślij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przypadku konfliktów współpracuj z resztą zespołu aby je rozwiązać.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61434" y="4093302"/>
            <a:ext cx="1024054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checkout</a:t>
            </a:r>
            <a:r>
              <a:rPr lang="pl-PL" b="1" dirty="0">
                <a:solidFill>
                  <a:schemeClr val="lt1"/>
                </a:solidFill>
              </a:rPr>
              <a:t> –b &lt;</a:t>
            </a:r>
            <a:r>
              <a:rPr lang="pl-PL" b="1" dirty="0" err="1">
                <a:solidFill>
                  <a:schemeClr val="lt1"/>
                </a:solidFill>
              </a:rPr>
              <a:t>branch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–m &lt;</a:t>
            </a:r>
            <a:r>
              <a:rPr lang="pl-PL" b="1" dirty="0" err="1">
                <a:solidFill>
                  <a:schemeClr val="bg2"/>
                </a:solidFill>
              </a:rPr>
              <a:t>message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pull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 ściągnięcie aktualnej wersji ze zdalnego repo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pl-PL" b="1" dirty="0">
                <a:solidFill>
                  <a:schemeClr val="bg2"/>
                </a:solidFill>
              </a:rPr>
              <a:t>$ git push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diff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będących</a:t>
            </a:r>
            <a:r>
              <a:rPr lang="en-US" dirty="0">
                <a:solidFill>
                  <a:schemeClr val="bg2"/>
                </a:solidFill>
              </a:rPr>
              <a:t> w </a:t>
            </a:r>
            <a:r>
              <a:rPr lang="en-US" dirty="0" err="1">
                <a:solidFill>
                  <a:schemeClr val="bg2"/>
                </a:solidFill>
              </a:rPr>
              <a:t>konflikcie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blame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oraz</a:t>
            </a:r>
            <a:r>
              <a:rPr lang="en-US" dirty="0">
                <a:solidFill>
                  <a:schemeClr val="bg2"/>
                </a:solidFill>
              </a:rPr>
              <a:t> ich </a:t>
            </a:r>
            <a:r>
              <a:rPr lang="en-US" dirty="0" err="1">
                <a:solidFill>
                  <a:schemeClr val="bg2"/>
                </a:solidFill>
              </a:rPr>
              <a:t>autorów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jests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Edytuj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`zad3`. Add, commit, push.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Idź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gitlab.com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merge request.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koleżanki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koledzy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Twojego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zespołu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dodadzą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Zmerge’uj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a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tak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napierw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sam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rozwiąż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konflikty</a:t>
            </a:r>
            <a:r>
              <a:rPr lang="en-US" sz="2000" dirty="0">
                <a:solidFill>
                  <a:schemeClr val="bg2"/>
                </a:solidFill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master </a:t>
            </a:r>
            <a:r>
              <a:rPr lang="pl-PL" sz="2000" dirty="0">
                <a:solidFill>
                  <a:schemeClr val="bg2"/>
                </a:solidFill>
              </a:rPr>
              <a:t>– przejście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: master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lab3/zad3/</a:t>
            </a:r>
            <a:r>
              <a:rPr lang="pl-PL" sz="2000" b="1" dirty="0" err="1">
                <a:solidFill>
                  <a:schemeClr val="lt1"/>
                </a:solidFill>
              </a:rPr>
              <a:t>krzysztof</a:t>
            </a:r>
            <a:r>
              <a:rPr lang="pl-PL" sz="2000" b="1" dirty="0">
                <a:solidFill>
                  <a:schemeClr val="lt1"/>
                </a:solidFill>
              </a:rPr>
              <a:t>-jarzyna-ze-szczecina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.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pl-PL" sz="2000" b="1" dirty="0">
                <a:solidFill>
                  <a:schemeClr val="lt1"/>
                </a:solidFill>
              </a:rPr>
              <a:t> –m ’Moja zmiana’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endParaRPr lang="pl-PL" sz="2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830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zapisuje wszystkie śledzone pliki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apply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pop &lt;i&gt;</a:t>
            </a:r>
            <a:r>
              <a:rPr lang="pl-PL" sz="1800" dirty="0"/>
              <a:t> – aplikuje zmiany ze schowka i usuwa je z listy zmian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Przygotowany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linijką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zadaniem</a:t>
            </a:r>
            <a:r>
              <a:rPr lang="en-US" sz="2000" dirty="0">
                <a:solidFill>
                  <a:schemeClr val="bg2"/>
                </a:solidFill>
              </a:rPr>
              <a:t> Zad2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Robią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edytująć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historyjke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Rozwiązują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notatniku</a:t>
            </a:r>
            <a:r>
              <a:rPr lang="en-US" sz="2000" dirty="0">
                <a:solidFill>
                  <a:schemeClr val="bg2"/>
                </a:solidFill>
              </a:rPr>
              <a:t>??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Przygotować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pokazać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live coding 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756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 które umożliwiają wskazanie konkretnego snapshota: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1800" dirty="0">
                <a:sym typeface="Wingdings" pitchFamily="2" charset="2"/>
              </a:rPr>
              <a:t>(pełna lub skrócona min 4 znaki, zazwyczaj 8)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dirty="0">
                <a:sym typeface="Wingdings" pitchFamily="2" charset="2"/>
              </a:rPr>
              <a:t>Nazwa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aktualnie wybrany snapshot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aktualnie wybranego snapshota (równoznaczne z HEAD~)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drugi rodzic aktualnie wybranego snapshota (użyteczne przy </a:t>
            </a:r>
            <a:r>
              <a:rPr lang="pl-PL" sz="1800" dirty="0" err="1">
                <a:sym typeface="Wingdings" pitchFamily="2" charset="2"/>
              </a:rPr>
              <a:t>mergowaniu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aktualnie wybranego </a:t>
            </a:r>
            <a:r>
              <a:rPr lang="pl-PL" sz="1800" dirty="0" err="1">
                <a:sym typeface="Wingdings" pitchFamily="2" charset="2"/>
              </a:rPr>
              <a:t>snapshota</a:t>
            </a:r>
            <a:r>
              <a:rPr lang="pl-PL" sz="1800" dirty="0">
                <a:sym typeface="Wingdings" pitchFamily="2" charset="2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4476856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6759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264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16867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14155</TotalTime>
  <Words>5713</Words>
  <Application>Microsoft Macintosh PowerPoint</Application>
  <PresentationFormat>Widescreen</PresentationFormat>
  <Paragraphs>732</Paragraphs>
  <Slides>74</Slides>
  <Notes>62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Galano Grotesque Medium</vt:lpstr>
      <vt:lpstr>Calibri</vt:lpstr>
      <vt:lpstr>Arial</vt:lpstr>
      <vt:lpstr>Montserrat Light</vt:lpstr>
      <vt:lpstr>Wingdings</vt:lpstr>
      <vt:lpstr>Galano Grotesque Light</vt:lpstr>
      <vt:lpstr>Century Gothic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Praca z branchami</vt:lpstr>
      <vt:lpstr>Zadanie 8</vt:lpstr>
      <vt:lpstr>Zadanie 8</vt:lpstr>
      <vt:lpstr>Rozwiązywanie konfliktów</vt:lpstr>
      <vt:lpstr>Zadanie 1</vt:lpstr>
      <vt:lpstr>Zadanie 1 c.d.</vt:lpstr>
      <vt:lpstr>Konflikty polecenie: git push</vt:lpstr>
      <vt:lpstr>Konflikty polecenie: git pull</vt:lpstr>
      <vt:lpstr>Konflikty polecenie: git diff </vt:lpstr>
      <vt:lpstr>Konflikty polecenie: git blame</vt:lpstr>
      <vt:lpstr>Zadanie 2</vt:lpstr>
      <vt:lpstr>Konflikty polecenie: git mergetool</vt:lpstr>
      <vt:lpstr>Zadanie 3</vt:lpstr>
      <vt:lpstr>Stashowanie plików polecenie: git stash</vt:lpstr>
      <vt:lpstr>Zadanie 2</vt:lpstr>
      <vt:lpstr>Wskazywanie snapshota </vt:lpstr>
      <vt:lpstr>Pobranie zmian ze zdalnego repo polecenie: git fetch</vt:lpstr>
      <vt:lpstr>Stashowanie plików polecenie: git stash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x</vt:lpstr>
      <vt:lpstr>Zadanie x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Patryk Jar</cp:lastModifiedBy>
  <cp:revision>265</cp:revision>
  <dcterms:created xsi:type="dcterms:W3CDTF">2019-11-06T13:29:35Z</dcterms:created>
  <dcterms:modified xsi:type="dcterms:W3CDTF">2019-11-27T10:47:34Z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